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6" r:id="rId2"/>
    <p:sldId id="323" r:id="rId3"/>
    <p:sldId id="324" r:id="rId4"/>
    <p:sldId id="325" r:id="rId5"/>
    <p:sldId id="327" r:id="rId6"/>
    <p:sldId id="328" r:id="rId7"/>
    <p:sldId id="329" r:id="rId8"/>
    <p:sldId id="326" r:id="rId9"/>
    <p:sldId id="29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5" autoAdjust="0"/>
    <p:restoredTop sz="94660"/>
  </p:normalViewPr>
  <p:slideViewPr>
    <p:cSldViewPr>
      <p:cViewPr>
        <p:scale>
          <a:sx n="89" d="100"/>
          <a:sy n="89" d="100"/>
        </p:scale>
        <p:origin x="-2178" y="-5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D64A79-E4CD-4063-9694-F58C4C78E8C3}" type="datetimeFigureOut">
              <a:rPr lang="en-CA" smtClean="0"/>
              <a:t>05/05/2015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29547A-B030-4205-A4A3-977C2CC120C6}" type="slidenum">
              <a:rPr lang="en-CA" smtClean="0"/>
              <a:t>‹#›</a:t>
            </a:fld>
            <a:endParaRPr lang="en-CA"/>
          </a:p>
        </p:txBody>
      </p:sp>
    </p:spTree>
    <p:extLst>
      <p:ext uri="{BB962C8B-B14F-4D97-AF65-F5344CB8AC3E}">
        <p14:creationId xmlns:p14="http://schemas.microsoft.com/office/powerpoint/2010/main" val="1322892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99392"/>
            <a:ext cx="9144000" cy="70567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Tree>
    <p:extLst>
      <p:ext uri="{BB962C8B-B14F-4D97-AF65-F5344CB8AC3E}">
        <p14:creationId xmlns:p14="http://schemas.microsoft.com/office/powerpoint/2010/main" val="1502686527"/>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1801419439"/>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373505477"/>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678920631"/>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3213887951"/>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1595556566"/>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CA"/>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3807730644"/>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CA"/>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774419196"/>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CA"/>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653863102"/>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548548716"/>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904268102"/>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020272" y="6093296"/>
            <a:ext cx="1835696" cy="634964"/>
          </a:xfrm>
          <a:prstGeom prst="rect">
            <a:avLst/>
          </a:prstGeom>
        </p:spPr>
      </p:pic>
      <p:sp>
        <p:nvSpPr>
          <p:cNvPr id="8" name="TextBox 7"/>
          <p:cNvSpPr txBox="1"/>
          <p:nvPr userDrawn="1"/>
        </p:nvSpPr>
        <p:spPr>
          <a:xfrm>
            <a:off x="827584" y="6097764"/>
            <a:ext cx="1512168" cy="646331"/>
          </a:xfrm>
          <a:prstGeom prst="rect">
            <a:avLst/>
          </a:prstGeom>
          <a:noFill/>
        </p:spPr>
        <p:txBody>
          <a:bodyPr wrap="square" rtlCol="0">
            <a:spAutoFit/>
          </a:bodyPr>
          <a:lstStyle/>
          <a:p>
            <a:r>
              <a:rPr lang="en-CA" dirty="0" smtClean="0"/>
              <a:t>613-545-3227 </a:t>
            </a:r>
          </a:p>
          <a:p>
            <a:r>
              <a:rPr lang="en-CA" dirty="0" smtClean="0"/>
              <a:t>855-445-3227</a:t>
            </a:r>
            <a:endParaRPr lang="en-CA" dirty="0"/>
          </a:p>
        </p:txBody>
      </p:sp>
      <p:sp>
        <p:nvSpPr>
          <p:cNvPr id="9" name="TextBox 8"/>
          <p:cNvSpPr txBox="1"/>
          <p:nvPr userDrawn="1"/>
        </p:nvSpPr>
        <p:spPr>
          <a:xfrm>
            <a:off x="166257" y="6094392"/>
            <a:ext cx="864096" cy="646331"/>
          </a:xfrm>
          <a:prstGeom prst="rect">
            <a:avLst/>
          </a:prstGeom>
          <a:noFill/>
        </p:spPr>
        <p:txBody>
          <a:bodyPr wrap="square" rtlCol="0">
            <a:spAutoFit/>
          </a:bodyPr>
          <a:lstStyle/>
          <a:p>
            <a:r>
              <a:rPr lang="en-CA" b="1" dirty="0" smtClean="0">
                <a:solidFill>
                  <a:schemeClr val="accent2"/>
                </a:solidFill>
              </a:rPr>
              <a:t>CALL</a:t>
            </a:r>
          </a:p>
          <a:p>
            <a:r>
              <a:rPr lang="en-CA" b="1" dirty="0" smtClean="0">
                <a:solidFill>
                  <a:schemeClr val="accent2"/>
                </a:solidFill>
              </a:rPr>
              <a:t>NOW</a:t>
            </a:r>
            <a:endParaRPr lang="en-CA" b="1" dirty="0">
              <a:solidFill>
                <a:schemeClr val="accent2"/>
              </a:solidFill>
            </a:endParaRPr>
          </a:p>
        </p:txBody>
      </p:sp>
    </p:spTree>
    <p:extLst>
      <p:ext uri="{BB962C8B-B14F-4D97-AF65-F5344CB8AC3E}">
        <p14:creationId xmlns:p14="http://schemas.microsoft.com/office/powerpoint/2010/main" val="1221605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1322" y="22426"/>
            <a:ext cx="3348372" cy="1285191"/>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5214462"/>
            <a:ext cx="4751512" cy="1643538"/>
          </a:xfrm>
          <a:prstGeom prst="rect">
            <a:avLst/>
          </a:prstGeom>
        </p:spPr>
      </p:pic>
      <p:sp>
        <p:nvSpPr>
          <p:cNvPr id="3" name="TextBox 2"/>
          <p:cNvSpPr txBox="1"/>
          <p:nvPr/>
        </p:nvSpPr>
        <p:spPr>
          <a:xfrm>
            <a:off x="755576" y="2249577"/>
            <a:ext cx="8388424" cy="954107"/>
          </a:xfrm>
          <a:prstGeom prst="rect">
            <a:avLst/>
          </a:prstGeom>
          <a:noFill/>
        </p:spPr>
        <p:txBody>
          <a:bodyPr wrap="square" rtlCol="0">
            <a:spAutoFit/>
          </a:bodyPr>
          <a:lstStyle/>
          <a:p>
            <a:r>
              <a:rPr lang="en-CA" sz="2800" b="1" dirty="0" smtClean="0"/>
              <a:t>SPECIAL TOPICS</a:t>
            </a:r>
          </a:p>
          <a:p>
            <a:endParaRPr lang="en-CA" sz="2800" b="1" dirty="0"/>
          </a:p>
        </p:txBody>
      </p:sp>
      <p:sp>
        <p:nvSpPr>
          <p:cNvPr id="4" name="TextBox 3"/>
          <p:cNvSpPr txBox="1"/>
          <p:nvPr/>
        </p:nvSpPr>
        <p:spPr>
          <a:xfrm>
            <a:off x="755576" y="2681625"/>
            <a:ext cx="7416824" cy="830997"/>
          </a:xfrm>
          <a:prstGeom prst="rect">
            <a:avLst/>
          </a:prstGeom>
          <a:noFill/>
        </p:spPr>
        <p:txBody>
          <a:bodyPr wrap="square" rtlCol="0">
            <a:spAutoFit/>
          </a:bodyPr>
          <a:lstStyle/>
          <a:p>
            <a:r>
              <a:rPr lang="en-CA" sz="4800" dirty="0" smtClean="0"/>
              <a:t>Frequently Asked Questions</a:t>
            </a:r>
            <a:endParaRPr lang="en-CA" sz="4800" dirty="0"/>
          </a:p>
        </p:txBody>
      </p:sp>
    </p:spTree>
    <p:extLst>
      <p:ext uri="{BB962C8B-B14F-4D97-AF65-F5344CB8AC3E}">
        <p14:creationId xmlns:p14="http://schemas.microsoft.com/office/powerpoint/2010/main" val="3345854647"/>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6" presetClass="emph" presetSubtype="0" fill="hold" nodeType="afterEffect">
                                  <p:stCondLst>
                                    <p:cond delay="0"/>
                                  </p:stCondLst>
                                  <p:childTnLst>
                                    <p:animScale>
                                      <p:cBhvr>
                                        <p:cTn id="13" dur="1000" fill="hold"/>
                                        <p:tgtEl>
                                          <p:spTgt spid="7"/>
                                        </p:tgtEl>
                                      </p:cBhvr>
                                      <p:by x="50000" y="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Frequently Asked Questions</a:t>
            </a:r>
            <a:endParaRPr lang="en-CA" dirty="0"/>
          </a:p>
        </p:txBody>
      </p:sp>
      <p:sp>
        <p:nvSpPr>
          <p:cNvPr id="4" name="Content Placeholder 4"/>
          <p:cNvSpPr>
            <a:spLocks noGrp="1"/>
          </p:cNvSpPr>
          <p:nvPr>
            <p:ph idx="1"/>
          </p:nvPr>
        </p:nvSpPr>
        <p:spPr>
          <a:xfrm>
            <a:off x="539552" y="2248272"/>
            <a:ext cx="8147248" cy="1684784"/>
          </a:xfrm>
        </p:spPr>
        <p:txBody>
          <a:bodyPr>
            <a:normAutofit/>
          </a:bodyPr>
          <a:lstStyle/>
          <a:p>
            <a:pPr marL="0" indent="0">
              <a:buNone/>
            </a:pPr>
            <a:r>
              <a:rPr lang="en-CA" b="1" dirty="0" smtClean="0"/>
              <a:t>Do </a:t>
            </a:r>
            <a:r>
              <a:rPr lang="en-CA" b="1" dirty="0"/>
              <a:t>I have to give my name?</a:t>
            </a:r>
            <a:endParaRPr lang="en-CA" dirty="0"/>
          </a:p>
          <a:p>
            <a:pPr marL="0" indent="0">
              <a:buNone/>
            </a:pPr>
            <a:r>
              <a:rPr lang="en-CA" dirty="0"/>
              <a:t>No, but we'd prefer if you do.</a:t>
            </a:r>
          </a:p>
          <a:p>
            <a:pPr marL="0" indent="0">
              <a:buNone/>
            </a:pPr>
            <a:endParaRPr lang="en-CA" dirty="0" smtClean="0"/>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2122787034"/>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Frequently Asked Questions</a:t>
            </a:r>
            <a:endParaRPr lang="en-CA" dirty="0"/>
          </a:p>
        </p:txBody>
      </p:sp>
      <p:sp>
        <p:nvSpPr>
          <p:cNvPr id="4" name="Content Placeholder 4"/>
          <p:cNvSpPr>
            <a:spLocks noGrp="1"/>
          </p:cNvSpPr>
          <p:nvPr>
            <p:ph idx="1"/>
          </p:nvPr>
        </p:nvSpPr>
        <p:spPr>
          <a:xfrm>
            <a:off x="539552" y="2248272"/>
            <a:ext cx="8147248" cy="1684784"/>
          </a:xfrm>
        </p:spPr>
        <p:txBody>
          <a:bodyPr>
            <a:normAutofit fontScale="92500" lnSpcReduction="20000"/>
          </a:bodyPr>
          <a:lstStyle/>
          <a:p>
            <a:pPr marL="0" indent="0">
              <a:buNone/>
            </a:pPr>
            <a:r>
              <a:rPr lang="en-CA" b="1" dirty="0"/>
              <a:t>Will the family be told that I called?  </a:t>
            </a:r>
            <a:endParaRPr lang="en-CA" dirty="0"/>
          </a:p>
          <a:p>
            <a:pPr marL="0" indent="0">
              <a:buNone/>
            </a:pPr>
            <a:r>
              <a:rPr lang="en-CA" dirty="0"/>
              <a:t>In most cases no. There are rare cases where we have to go to court. In those situations we may need to produce you as a witness. </a:t>
            </a:r>
          </a:p>
          <a:p>
            <a:pPr marL="0" indent="0">
              <a:buNone/>
            </a:pPr>
            <a:endParaRPr lang="en-CA" dirty="0" smtClean="0"/>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427900888"/>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Frequently Asked Questions</a:t>
            </a:r>
            <a:endParaRPr lang="en-CA" dirty="0"/>
          </a:p>
        </p:txBody>
      </p:sp>
      <p:sp>
        <p:nvSpPr>
          <p:cNvPr id="4" name="Content Placeholder 4"/>
          <p:cNvSpPr>
            <a:spLocks noGrp="1"/>
          </p:cNvSpPr>
          <p:nvPr>
            <p:ph idx="1"/>
          </p:nvPr>
        </p:nvSpPr>
        <p:spPr>
          <a:xfrm>
            <a:off x="539552" y="2248272"/>
            <a:ext cx="8147248" cy="1684784"/>
          </a:xfrm>
        </p:spPr>
        <p:txBody>
          <a:bodyPr>
            <a:normAutofit/>
          </a:bodyPr>
          <a:lstStyle/>
          <a:p>
            <a:pPr marL="0" indent="0">
              <a:buNone/>
            </a:pPr>
            <a:r>
              <a:rPr lang="en-CA" b="1" dirty="0"/>
              <a:t>What if the child asks me not to call?  </a:t>
            </a:r>
            <a:endParaRPr lang="en-CA" dirty="0"/>
          </a:p>
          <a:p>
            <a:pPr marL="0" indent="0">
              <a:buNone/>
            </a:pPr>
            <a:r>
              <a:rPr lang="en-CA" dirty="0"/>
              <a:t>You have to call anyway, and you have to let the child know that you have no choice. </a:t>
            </a:r>
          </a:p>
          <a:p>
            <a:pPr marL="0" indent="0">
              <a:buNone/>
            </a:pPr>
            <a:endParaRPr lang="en-CA" dirty="0" smtClean="0"/>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427900888"/>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Frequently Asked Questions</a:t>
            </a:r>
            <a:endParaRPr lang="en-CA" dirty="0"/>
          </a:p>
        </p:txBody>
      </p:sp>
      <p:sp>
        <p:nvSpPr>
          <p:cNvPr id="4" name="Content Placeholder 4"/>
          <p:cNvSpPr>
            <a:spLocks noGrp="1"/>
          </p:cNvSpPr>
          <p:nvPr>
            <p:ph idx="1"/>
          </p:nvPr>
        </p:nvSpPr>
        <p:spPr>
          <a:xfrm>
            <a:off x="539552" y="2248272"/>
            <a:ext cx="8147248" cy="1684784"/>
          </a:xfrm>
        </p:spPr>
        <p:txBody>
          <a:bodyPr>
            <a:normAutofit/>
          </a:bodyPr>
          <a:lstStyle/>
          <a:p>
            <a:pPr marL="0" indent="0">
              <a:buNone/>
            </a:pPr>
            <a:r>
              <a:rPr lang="en-CA" b="1" dirty="0"/>
              <a:t>What if I'm not sure if I should call or not?  </a:t>
            </a:r>
            <a:endParaRPr lang="en-CA" dirty="0"/>
          </a:p>
          <a:p>
            <a:pPr marL="0" indent="0">
              <a:buNone/>
            </a:pPr>
            <a:r>
              <a:rPr lang="en-CA" dirty="0"/>
              <a:t>Call anyways. Let us decide whether the situation warrants action.  </a:t>
            </a:r>
          </a:p>
          <a:p>
            <a:pPr marL="0" indent="0">
              <a:buNone/>
            </a:pPr>
            <a:endParaRPr lang="en-CA" dirty="0" smtClean="0"/>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624978334"/>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Frequently Asked Questions</a:t>
            </a:r>
            <a:endParaRPr lang="en-CA" dirty="0"/>
          </a:p>
        </p:txBody>
      </p:sp>
      <p:sp>
        <p:nvSpPr>
          <p:cNvPr id="4" name="Content Placeholder 4"/>
          <p:cNvSpPr>
            <a:spLocks noGrp="1"/>
          </p:cNvSpPr>
          <p:nvPr>
            <p:ph idx="1"/>
          </p:nvPr>
        </p:nvSpPr>
        <p:spPr>
          <a:xfrm>
            <a:off x="539552" y="2248272"/>
            <a:ext cx="8147248" cy="1684784"/>
          </a:xfrm>
        </p:spPr>
        <p:txBody>
          <a:bodyPr>
            <a:normAutofit/>
          </a:bodyPr>
          <a:lstStyle/>
          <a:p>
            <a:pPr marL="0" indent="0">
              <a:buNone/>
            </a:pPr>
            <a:r>
              <a:rPr lang="en-CA" b="1" dirty="0"/>
              <a:t>Will the child be taken away if I call?  </a:t>
            </a:r>
            <a:endParaRPr lang="en-CA" dirty="0"/>
          </a:p>
          <a:p>
            <a:pPr marL="0" indent="0">
              <a:buNone/>
            </a:pPr>
            <a:r>
              <a:rPr lang="en-CA" dirty="0"/>
              <a:t>In most cases that won’t happen. </a:t>
            </a:r>
          </a:p>
        </p:txBody>
      </p:sp>
    </p:spTree>
    <p:extLst>
      <p:ext uri="{BB962C8B-B14F-4D97-AF65-F5344CB8AC3E}">
        <p14:creationId xmlns:p14="http://schemas.microsoft.com/office/powerpoint/2010/main" val="624978334"/>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Frequently Asked Questions</a:t>
            </a:r>
            <a:endParaRPr lang="en-CA" dirty="0"/>
          </a:p>
        </p:txBody>
      </p:sp>
      <p:sp>
        <p:nvSpPr>
          <p:cNvPr id="4" name="Content Placeholder 4"/>
          <p:cNvSpPr>
            <a:spLocks noGrp="1"/>
          </p:cNvSpPr>
          <p:nvPr>
            <p:ph idx="1"/>
          </p:nvPr>
        </p:nvSpPr>
        <p:spPr>
          <a:xfrm>
            <a:off x="323528" y="1700808"/>
            <a:ext cx="8640960" cy="3456384"/>
          </a:xfrm>
        </p:spPr>
        <p:txBody>
          <a:bodyPr>
            <a:normAutofit fontScale="77500" lnSpcReduction="20000"/>
          </a:bodyPr>
          <a:lstStyle/>
          <a:p>
            <a:pPr marL="0" indent="0">
              <a:buNone/>
            </a:pPr>
            <a:r>
              <a:rPr lang="en-CA" b="1" dirty="0" smtClean="0"/>
              <a:t>What </a:t>
            </a:r>
            <a:r>
              <a:rPr lang="en-CA" b="1" dirty="0"/>
              <a:t>if my employer wants me to talk to my supervisor before calling you?  </a:t>
            </a:r>
            <a:endParaRPr lang="en-CA" dirty="0"/>
          </a:p>
          <a:p>
            <a:pPr marL="0" indent="0">
              <a:buNone/>
            </a:pPr>
            <a:r>
              <a:rPr lang="en-CA" dirty="0"/>
              <a:t>If you want to let your employer know, that's fine. But </a:t>
            </a:r>
            <a:r>
              <a:rPr lang="en-CA" u="sng" dirty="0"/>
              <a:t>you</a:t>
            </a:r>
            <a:r>
              <a:rPr lang="en-CA" dirty="0"/>
              <a:t> must call us as soon as possible.</a:t>
            </a:r>
          </a:p>
          <a:p>
            <a:pPr marL="0" indent="0">
              <a:buNone/>
            </a:pPr>
            <a:r>
              <a:rPr lang="en-CA" dirty="0"/>
              <a:t> </a:t>
            </a:r>
          </a:p>
          <a:p>
            <a:pPr marL="0" indent="0">
              <a:buNone/>
            </a:pPr>
            <a:r>
              <a:rPr lang="en-CA" b="1" dirty="0"/>
              <a:t>What if my supervisor tells me they'll call or tells me to not call?  </a:t>
            </a:r>
            <a:endParaRPr lang="en-CA" dirty="0"/>
          </a:p>
          <a:p>
            <a:pPr marL="0" indent="0">
              <a:buNone/>
            </a:pPr>
            <a:r>
              <a:rPr lang="en-CA" u="sng" dirty="0"/>
              <a:t>You</a:t>
            </a:r>
            <a:r>
              <a:rPr lang="en-CA" dirty="0"/>
              <a:t> have to call – that’s the law.  If you feel you need to call, you can’t be directed not to.  We'll be happy to talk to your supervisor or anyone else to explain how the law works. </a:t>
            </a:r>
          </a:p>
          <a:p>
            <a:pPr marL="0" indent="0">
              <a:buNone/>
            </a:pPr>
            <a:endParaRPr lang="en-CA" dirty="0" smtClean="0"/>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624978334"/>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Frequently Asked Questions</a:t>
            </a:r>
            <a:endParaRPr lang="en-CA" dirty="0"/>
          </a:p>
        </p:txBody>
      </p:sp>
      <p:sp>
        <p:nvSpPr>
          <p:cNvPr id="4" name="Content Placeholder 4"/>
          <p:cNvSpPr>
            <a:spLocks noGrp="1"/>
          </p:cNvSpPr>
          <p:nvPr>
            <p:ph idx="1"/>
          </p:nvPr>
        </p:nvSpPr>
        <p:spPr>
          <a:xfrm>
            <a:off x="539552" y="2248272"/>
            <a:ext cx="8147248" cy="2620888"/>
          </a:xfrm>
        </p:spPr>
        <p:txBody>
          <a:bodyPr>
            <a:normAutofit fontScale="92500" lnSpcReduction="20000"/>
          </a:bodyPr>
          <a:lstStyle/>
          <a:p>
            <a:pPr marL="0" indent="0">
              <a:buNone/>
            </a:pPr>
            <a:r>
              <a:rPr lang="en-CA" b="1" dirty="0" smtClean="0"/>
              <a:t>What </a:t>
            </a:r>
            <a:r>
              <a:rPr lang="en-CA" b="1" dirty="0"/>
              <a:t>information should I have when I call?</a:t>
            </a:r>
            <a:endParaRPr lang="en-CA" dirty="0"/>
          </a:p>
          <a:p>
            <a:pPr marL="0" indent="0">
              <a:buNone/>
            </a:pPr>
            <a:r>
              <a:rPr lang="en-CA" dirty="0"/>
              <a:t>Write down the details as soon as you can so you have an accurate description of what happened and when. Names, dates, times, location – any detail will help. But don’t wait to gather more information. Call us as soon as possible. </a:t>
            </a:r>
          </a:p>
          <a:p>
            <a:pPr marL="0" indent="0">
              <a:buNone/>
            </a:pPr>
            <a:endParaRPr lang="en-CA" dirty="0" smtClean="0"/>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427900888"/>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39479"/>
            <a:ext cx="9144000" cy="1107996"/>
          </a:xfrm>
          <a:prstGeom prst="rect">
            <a:avLst/>
          </a:prstGeom>
          <a:noFill/>
        </p:spPr>
        <p:txBody>
          <a:bodyPr wrap="square" rtlCol="0">
            <a:spAutoFit/>
          </a:bodyPr>
          <a:lstStyle/>
          <a:p>
            <a:pPr algn="ctr"/>
            <a:r>
              <a:rPr lang="en-CA" sz="6600" dirty="0" smtClean="0"/>
              <a:t>Find Out More</a:t>
            </a:r>
            <a:endParaRPr lang="en-CA" sz="6600" dirty="0"/>
          </a:p>
        </p:txBody>
      </p:sp>
      <p:grpSp>
        <p:nvGrpSpPr>
          <p:cNvPr id="2" name="Group 1"/>
          <p:cNvGrpSpPr/>
          <p:nvPr/>
        </p:nvGrpSpPr>
        <p:grpSpPr>
          <a:xfrm>
            <a:off x="2051920" y="4005064"/>
            <a:ext cx="5400400" cy="1944216"/>
            <a:chOff x="2051920" y="4005064"/>
            <a:chExt cx="5400400" cy="1944216"/>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4128" y="4005064"/>
              <a:ext cx="1800000" cy="18000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1920" y="4077272"/>
              <a:ext cx="1800000" cy="18000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52320" y="4149280"/>
              <a:ext cx="1800000" cy="1800000"/>
            </a:xfrm>
            <a:prstGeom prst="rect">
              <a:avLst/>
            </a:prstGeom>
          </p:spPr>
        </p:pic>
      </p:grpSp>
      <p:sp>
        <p:nvSpPr>
          <p:cNvPr id="9" name="TextBox 8"/>
          <p:cNvSpPr txBox="1"/>
          <p:nvPr/>
        </p:nvSpPr>
        <p:spPr>
          <a:xfrm>
            <a:off x="0" y="2947591"/>
            <a:ext cx="9144000" cy="769441"/>
          </a:xfrm>
          <a:prstGeom prst="rect">
            <a:avLst/>
          </a:prstGeom>
          <a:noFill/>
        </p:spPr>
        <p:txBody>
          <a:bodyPr wrap="square" rtlCol="0">
            <a:spAutoFit/>
          </a:bodyPr>
          <a:lstStyle/>
          <a:p>
            <a:pPr algn="ctr"/>
            <a:r>
              <a:rPr lang="en-CA" sz="4400" dirty="0" smtClean="0">
                <a:solidFill>
                  <a:srgbClr val="FF0000"/>
                </a:solidFill>
              </a:rPr>
              <a:t>www.FamilyandChildren.ca</a:t>
            </a:r>
            <a:endParaRPr lang="en-CA" sz="4400" dirty="0">
              <a:solidFill>
                <a:srgbClr val="FF0000"/>
              </a:solidFill>
            </a:endParaRPr>
          </a:p>
        </p:txBody>
      </p:sp>
    </p:spTree>
    <p:extLst>
      <p:ext uri="{BB962C8B-B14F-4D97-AF65-F5344CB8AC3E}">
        <p14:creationId xmlns:p14="http://schemas.microsoft.com/office/powerpoint/2010/main" val="3676727376"/>
      </p:ext>
    </p:extLst>
  </p:cSld>
  <p:clrMapOvr>
    <a:masterClrMapping/>
  </p:clrMapOvr>
  <mc:AlternateContent xmlns:mc="http://schemas.openxmlformats.org/markup-compatibility/2006" xmlns:p14="http://schemas.microsoft.com/office/powerpoint/2010/main">
    <mc:Choice Requires="p14">
      <p:transition spd="slow" p14:dur="800" advClick="0" advTm="8000">
        <p14:flythrough/>
      </p:transition>
    </mc:Choice>
    <mc:Fallback xmlns="">
      <p:transition spd="slow" advClick="0" advTm="80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10947</TotalTime>
  <Words>252</Words>
  <Application>Microsoft Office PowerPoint</Application>
  <PresentationFormat>On-screen Show (4:3)</PresentationFormat>
  <Paragraphs>34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131</cp:revision>
  <dcterms:created xsi:type="dcterms:W3CDTF">2014-05-20T17:35:48Z</dcterms:created>
  <dcterms:modified xsi:type="dcterms:W3CDTF">2015-05-05T15:19:48Z</dcterms:modified>
</cp:coreProperties>
</file>